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</p:sldMasterIdLst>
  <p:notesMasterIdLst>
    <p:notesMasterId r:id="rId3"/>
  </p:notesMasterIdLst>
  <p:sldIdLst>
    <p:sldId id="267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890" userDrawn="1">
          <p15:clr>
            <a:srgbClr val="A4A3A4"/>
          </p15:clr>
        </p15:guide>
        <p15:guide id="3" pos="96" userDrawn="1">
          <p15:clr>
            <a:srgbClr val="A4A3A4"/>
          </p15:clr>
        </p15:guide>
        <p15:guide id="4" pos="4224" userDrawn="1">
          <p15:clr>
            <a:srgbClr val="A4A3A4"/>
          </p15:clr>
        </p15:guide>
        <p15:guide id="5" pos="2160" userDrawn="1">
          <p15:clr>
            <a:srgbClr val="A4A3A4"/>
          </p15:clr>
        </p15:guide>
        <p15:guide id="6" orient="horz" pos="69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F6600"/>
    <a:srgbClr val="0000FF"/>
    <a:srgbClr val="A0A0A4"/>
    <a:srgbClr val="1F4E79"/>
    <a:srgbClr val="5B9BD5"/>
    <a:srgbClr val="D41C18"/>
    <a:srgbClr val="B987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7" autoAdjust="0"/>
    <p:restoredTop sz="94660"/>
  </p:normalViewPr>
  <p:slideViewPr>
    <p:cSldViewPr snapToGrid="0" showGuides="1">
      <p:cViewPr>
        <p:scale>
          <a:sx n="150" d="100"/>
          <a:sy n="150" d="100"/>
        </p:scale>
        <p:origin x="300" y="108"/>
      </p:cViewPr>
      <p:guideLst>
        <p:guide orient="horz" pos="3120"/>
        <p:guide pos="890"/>
        <p:guide pos="96"/>
        <p:guide pos="4224"/>
        <p:guide pos="2160"/>
        <p:guide orient="horz" pos="69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00" cy="360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r">
              <a:defRPr sz="1300"/>
            </a:lvl1pPr>
          </a:lstStyle>
          <a:p>
            <a:fld id="{CA4D0B59-B8E0-4369-A366-C683FADA6339}" type="datetimeFigureOut">
              <a:rPr kumimoji="1" lang="ja-JP" altLang="en-US" smtClean="0"/>
              <a:t>2019/9/19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90" tIns="47845" rIns="95690" bIns="478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5690" tIns="47845" rIns="95690" bIns="478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r">
              <a:defRPr sz="1300"/>
            </a:lvl1pPr>
          </a:lstStyle>
          <a:p>
            <a:fld id="{42E32841-2FF3-4936-90A5-08BF02D75F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511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32841-2FF3-4936-90A5-08BF02D75FCB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6893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5804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38480F4A-9B48-477F-94D1-963AC5197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4465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38480F4A-9B48-477F-94D1-963AC5197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9159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32148" y="9181397"/>
            <a:ext cx="1543050" cy="52740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fld id="{38480F4A-9B48-477F-94D1-963AC5197C5B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2389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38480F4A-9B48-477F-94D1-963AC5197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6322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38480F4A-9B48-477F-94D1-963AC5197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5334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38480F4A-9B48-477F-94D1-963AC5197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6640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38480F4A-9B48-477F-94D1-963AC5197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5899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38480F4A-9B48-477F-94D1-963AC5197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5577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38480F4A-9B48-477F-94D1-963AC5197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484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38480F4A-9B48-477F-94D1-963AC5197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3201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0" y="0"/>
            <a:ext cx="6858000" cy="496888"/>
          </a:xfrm>
          <a:prstGeom prst="rect">
            <a:avLst/>
          </a:prstGeom>
          <a:solidFill>
            <a:srgbClr val="B9871E"/>
          </a:solidFill>
          <a:ln>
            <a:noFill/>
            <a:headEnd/>
            <a:tailEnd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ja-JP" altLang="en-US" sz="1800" b="0" dirty="0">
              <a:latin typeface="メイリオ"/>
            </a:endParaRPr>
          </a:p>
        </p:txBody>
      </p:sp>
      <p:grpSp>
        <p:nvGrpSpPr>
          <p:cNvPr id="9" name="図形グループ 2"/>
          <p:cNvGrpSpPr/>
          <p:nvPr userDrawn="1"/>
        </p:nvGrpSpPr>
        <p:grpSpPr>
          <a:xfrm>
            <a:off x="0" y="9723438"/>
            <a:ext cx="6858000" cy="68262"/>
            <a:chOff x="0" y="9723438"/>
            <a:chExt cx="6858000" cy="68262"/>
          </a:xfrm>
        </p:grpSpPr>
        <p:sp>
          <p:nvSpPr>
            <p:cNvPr id="10" name="Line 13"/>
            <p:cNvSpPr>
              <a:spLocks noChangeShapeType="1"/>
            </p:cNvSpPr>
            <p:nvPr userDrawn="1"/>
          </p:nvSpPr>
          <p:spPr bwMode="auto">
            <a:xfrm>
              <a:off x="0" y="9723438"/>
              <a:ext cx="68580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headEnd/>
              <a:tailEnd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ja-JP" altLang="en-US" b="0" dirty="0">
                <a:latin typeface="メイリオ"/>
              </a:endParaRPr>
            </a:p>
          </p:txBody>
        </p:sp>
        <p:sp>
          <p:nvSpPr>
            <p:cNvPr id="11" name="Line 16"/>
            <p:cNvSpPr>
              <a:spLocks noChangeShapeType="1"/>
            </p:cNvSpPr>
            <p:nvPr userDrawn="1"/>
          </p:nvSpPr>
          <p:spPr bwMode="auto">
            <a:xfrm>
              <a:off x="0" y="9791700"/>
              <a:ext cx="68580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headEnd/>
              <a:tailEnd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ja-JP" altLang="en-US" b="0" dirty="0">
                <a:latin typeface="メイリオ"/>
              </a:endParaRPr>
            </a:p>
          </p:txBody>
        </p:sp>
        <p:sp>
          <p:nvSpPr>
            <p:cNvPr id="12" name="Line 16"/>
            <p:cNvSpPr>
              <a:spLocks noChangeShapeType="1"/>
            </p:cNvSpPr>
            <p:nvPr userDrawn="1"/>
          </p:nvSpPr>
          <p:spPr bwMode="auto">
            <a:xfrm>
              <a:off x="0" y="9764713"/>
              <a:ext cx="6858000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headEnd/>
              <a:tailEnd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ja-JP" altLang="en-US" b="0" dirty="0">
                <a:latin typeface="メイリオ"/>
              </a:endParaRPr>
            </a:p>
          </p:txBody>
        </p:sp>
      </p:grpSp>
      <p:sp>
        <p:nvSpPr>
          <p:cNvPr id="13" name="Line 16"/>
          <p:cNvSpPr>
            <a:spLocks noChangeShapeType="1"/>
          </p:cNvSpPr>
          <p:nvPr userDrawn="1"/>
        </p:nvSpPr>
        <p:spPr bwMode="auto">
          <a:xfrm>
            <a:off x="0" y="524492"/>
            <a:ext cx="6858000" cy="0"/>
          </a:xfrm>
          <a:prstGeom prst="line">
            <a:avLst/>
          </a:prstGeom>
          <a:ln>
            <a:solidFill>
              <a:srgbClr val="B9871E"/>
            </a:solidFill>
            <a:headEnd/>
            <a:tailEnd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ja-JP" altLang="en-US" b="0" dirty="0">
              <a:latin typeface="メイリオ"/>
            </a:endParaRPr>
          </a:p>
        </p:txBody>
      </p:sp>
      <p:sp>
        <p:nvSpPr>
          <p:cNvPr id="14" name="Line 16"/>
          <p:cNvSpPr>
            <a:spLocks noChangeShapeType="1"/>
          </p:cNvSpPr>
          <p:nvPr userDrawn="1"/>
        </p:nvSpPr>
        <p:spPr bwMode="auto">
          <a:xfrm>
            <a:off x="0" y="497505"/>
            <a:ext cx="6858000" cy="0"/>
          </a:xfrm>
          <a:prstGeom prst="line">
            <a:avLst/>
          </a:prstGeom>
          <a:ln>
            <a:solidFill>
              <a:srgbClr val="B9871E"/>
            </a:solidFill>
            <a:headEnd/>
            <a:tailEnd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ja-JP" altLang="en-US" b="0" dirty="0">
              <a:latin typeface="メイリオ"/>
            </a:endParaRPr>
          </a:p>
        </p:txBody>
      </p:sp>
      <p:sp>
        <p:nvSpPr>
          <p:cNvPr id="15" name="Line 16"/>
          <p:cNvSpPr>
            <a:spLocks noChangeShapeType="1"/>
          </p:cNvSpPr>
          <p:nvPr userDrawn="1"/>
        </p:nvSpPr>
        <p:spPr bwMode="auto">
          <a:xfrm>
            <a:off x="0" y="553067"/>
            <a:ext cx="6858000" cy="0"/>
          </a:xfrm>
          <a:prstGeom prst="line">
            <a:avLst/>
          </a:prstGeom>
          <a:ln>
            <a:solidFill>
              <a:srgbClr val="B9871E"/>
            </a:solidFill>
            <a:headEnd/>
            <a:tailEnd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ja-JP" altLang="en-US" b="0" dirty="0">
              <a:latin typeface="メイリオ"/>
            </a:endParaRP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80531" y="9321447"/>
            <a:ext cx="896937" cy="527403"/>
          </a:xfrm>
          <a:prstGeom prst="rect">
            <a:avLst/>
          </a:prstGeom>
          <a:solidFill>
            <a:srgbClr val="B9871E"/>
          </a:solidFill>
          <a:ln>
            <a:solidFill>
              <a:srgbClr val="B9871E"/>
            </a:solidFill>
          </a:ln>
        </p:spPr>
        <p:txBody>
          <a:bodyPr anchor="ctr"/>
          <a:lstStyle>
            <a:lvl1pPr algn="ctr">
              <a:defRPr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lang="en-US" altLang="ja-JP"/>
              <a:t>P.</a:t>
            </a:r>
            <a:fld id="{38480F4A-9B48-477F-94D1-963AC5197C5B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6" name="テキスト ボックス 15"/>
          <p:cNvSpPr txBox="1"/>
          <p:nvPr userDrawn="1"/>
        </p:nvSpPr>
        <p:spPr>
          <a:xfrm>
            <a:off x="3428999" y="116932"/>
            <a:ext cx="3444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愛知・知多半島マーケット</a:t>
            </a:r>
            <a:r>
              <a:rPr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endParaRPr kumimoji="1" lang="ja-JP" altLang="en-US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5393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/>
          <p:cNvSpPr txBox="1"/>
          <p:nvPr/>
        </p:nvSpPr>
        <p:spPr>
          <a:xfrm>
            <a:off x="91440" y="62424"/>
            <a:ext cx="23926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申し込み用紙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スライド番号プレースホルダー 4"/>
          <p:cNvSpPr txBox="1">
            <a:spLocks/>
          </p:cNvSpPr>
          <p:nvPr/>
        </p:nvSpPr>
        <p:spPr>
          <a:xfrm>
            <a:off x="3173730" y="9103927"/>
            <a:ext cx="647700" cy="375193"/>
          </a:xfrm>
          <a:prstGeom prst="rect">
            <a:avLst/>
          </a:prstGeom>
          <a:solidFill>
            <a:srgbClr val="B9871E"/>
          </a:solidFill>
          <a:ln>
            <a:solidFill>
              <a:srgbClr val="B9871E"/>
            </a:solidFill>
          </a:ln>
        </p:spPr>
        <p:txBody>
          <a:bodyPr anchor="ctr"/>
          <a:lstStyle>
            <a:defPPr>
              <a:defRPr lang="ja-JP"/>
            </a:defPPr>
            <a:lvl1pPr marL="0" algn="ctr" defTabSz="914400" rtl="0" eaLnBrk="1" latinLnBrk="0" hangingPunct="1">
              <a:defRPr kumimoji="1" sz="1800" b="1" kern="12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8480F4A-9B48-477F-94D1-963AC5197C5B}" type="slidenum">
              <a:rPr lang="ja-JP" altLang="en-US" sz="1600" smtClean="0"/>
              <a:pPr/>
              <a:t>0</a:t>
            </a:fld>
            <a:endParaRPr lang="ja-JP" altLang="en-US" sz="1600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420825"/>
              </p:ext>
            </p:extLst>
          </p:nvPr>
        </p:nvGraphicFramePr>
        <p:xfrm>
          <a:off x="91440" y="778349"/>
          <a:ext cx="6553200" cy="1591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1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7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736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該当項目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出店商品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内容</a:t>
                      </a:r>
                      <a:endParaRPr kumimoji="1" lang="ja-JP" altLang="en-US" sz="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出店商品の情報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368">
                <a:tc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「観光</a:t>
                      </a:r>
                      <a:r>
                        <a:rPr kumimoji="1" lang="en-US" altLang="ja-JP" sz="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PR</a:t>
                      </a:r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」マーケット／観光</a:t>
                      </a:r>
                      <a:r>
                        <a:rPr kumimoji="1" lang="en-US" altLang="ja-JP" sz="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PR</a:t>
                      </a:r>
                      <a:r>
                        <a:rPr kumimoji="1" lang="ja-JP" altLang="en-US" sz="800" b="1" dirty="0" err="1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</a:t>
                      </a:r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紹介など</a:t>
                      </a:r>
                      <a:endParaRPr kumimoji="1" lang="ja-JP" altLang="en-US" sz="6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7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出店予定商品の特長、</a:t>
                      </a:r>
                      <a:endParaRPr kumimoji="1" lang="en-US" altLang="ja-JP" sz="7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7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ブース内での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PR</a:t>
                      </a:r>
                      <a:r>
                        <a:rPr kumimoji="1" lang="ja-JP" altLang="en-US" sz="7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方法などご記入ください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368">
                <a:tc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「伝統芸能」マーケット／伝統芸能</a:t>
                      </a:r>
                      <a:r>
                        <a:rPr kumimoji="1" lang="en-US" altLang="ja-JP" sz="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PR</a:t>
                      </a:r>
                      <a:r>
                        <a:rPr kumimoji="1" lang="ja-JP" altLang="en-US" sz="800" b="1" dirty="0" err="1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</a:t>
                      </a:r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紹介など</a:t>
                      </a:r>
                      <a:endParaRPr kumimoji="1" lang="ja-JP" altLang="en-US" sz="6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7368">
                <a:tc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「物産（農水産物）」マーケット／物産（農水産物）紹介、販売など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7368">
                <a:tc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「工芸品・土産」マーケット／工芸品・土産紹介、販売など</a:t>
                      </a:r>
                      <a:endParaRPr kumimoji="1" lang="ja-JP" altLang="en-US" sz="6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7368">
                <a:tc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「商工業（商品・製品ＰＲ）」マーケット／商工業（商品・製品）</a:t>
                      </a:r>
                      <a:r>
                        <a:rPr kumimoji="1" lang="en-US" altLang="ja-JP" sz="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PR</a:t>
                      </a:r>
                      <a:r>
                        <a:rPr kumimoji="1" lang="ja-JP" altLang="en-US" sz="800" b="1" dirty="0" err="1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</a:t>
                      </a:r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紹介など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7368">
                <a:tc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「サービス業」マーケット／サービス業紹介、など</a:t>
                      </a:r>
                      <a:endParaRPr kumimoji="1" lang="ja-JP" altLang="en-US" sz="6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" name="正方形/長方形 9"/>
          <p:cNvSpPr/>
          <p:nvPr/>
        </p:nvSpPr>
        <p:spPr>
          <a:xfrm>
            <a:off x="30480" y="526185"/>
            <a:ext cx="3276600" cy="1905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9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出店内容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・・・下記該当のカテゴリーに○印を御記入ください。</a:t>
            </a: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56648"/>
              </p:ext>
            </p:extLst>
          </p:nvPr>
        </p:nvGraphicFramePr>
        <p:xfrm>
          <a:off x="91440" y="2431589"/>
          <a:ext cx="6553200" cy="5222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7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81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11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41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10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14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999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出店名</a:t>
                      </a: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7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住所</a:t>
                      </a: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7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担当者氏名</a:t>
                      </a: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連絡先</a:t>
                      </a: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75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E-mail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3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出店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ＰＲ内容</a:t>
                      </a: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販売品目のないＰＲや紹介等の場合はこちらに記入を下さい。</a:t>
                      </a: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24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販売品目</a:t>
                      </a: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販売価格</a:t>
                      </a: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（調理又は製造を行う場合）</a:t>
                      </a: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原材料の形態から提供までの方法</a:t>
                      </a: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（販売のみを行う場合）</a:t>
                      </a:r>
                    </a:p>
                    <a:p>
                      <a:pPr algn="ctr"/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食品の保管及び陳列の方法</a:t>
                      </a: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最大取扱</a:t>
                      </a: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予定数量</a:t>
                      </a: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／１日</a:t>
                      </a: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試食の有無</a:t>
                      </a: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9997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有・無</a:t>
                      </a: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9997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有・無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9997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有・無</a:t>
                      </a: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9997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有・無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9997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有・無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9997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有・無</a:t>
                      </a:r>
                    </a:p>
                  </a:txBody>
                  <a:tcPr marL="93573" marR="93573" marT="46786" marB="4678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AE04177C-D234-45FD-B080-2E11186F16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1466168"/>
              </p:ext>
            </p:extLst>
          </p:nvPr>
        </p:nvGraphicFramePr>
        <p:xfrm>
          <a:off x="1392716" y="7837373"/>
          <a:ext cx="5251924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0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54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2777">
                <a:tc rowSpan="7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出店お申込み先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○○市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○○課</a:t>
                      </a:r>
                      <a:r>
                        <a:rPr kumimoji="1" lang="ja-JP" altLang="en-US" sz="8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（各市町にて取りまとめ担当者情報をご記入ください）</a:t>
                      </a:r>
                      <a:endParaRPr kumimoji="1" lang="ja-JP" altLang="en-US" sz="8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所在地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〒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T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Ｅ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L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FAX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E-mail 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担当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矢印: 折線 2">
            <a:extLst>
              <a:ext uri="{FF2B5EF4-FFF2-40B4-BE49-F238E27FC236}">
                <a16:creationId xmlns:a16="http://schemas.microsoft.com/office/drawing/2014/main" id="{A85F785C-9A1C-4034-AB41-26B1DB5B6B6A}"/>
              </a:ext>
            </a:extLst>
          </p:cNvPr>
          <p:cNvSpPr/>
          <p:nvPr/>
        </p:nvSpPr>
        <p:spPr>
          <a:xfrm rot="10800000" flipH="1">
            <a:off x="485670" y="7837373"/>
            <a:ext cx="802110" cy="931673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307080" y="584200"/>
            <a:ext cx="333756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00" b="1" dirty="0" smtClean="0">
                <a:solidFill>
                  <a:srgbClr val="FF0000"/>
                </a:solidFill>
              </a:rPr>
              <a:t>（注：カテゴリー</a:t>
            </a:r>
            <a:r>
              <a:rPr lang="ja-JP" altLang="en-US" sz="700" b="1" dirty="0">
                <a:solidFill>
                  <a:srgbClr val="FF0000"/>
                </a:solidFill>
              </a:rPr>
              <a:t>は決定ではありません。応募状況に応じ</a:t>
            </a:r>
            <a:r>
              <a:rPr lang="ja-JP" altLang="en-US" sz="700" b="1" dirty="0" smtClean="0">
                <a:solidFill>
                  <a:srgbClr val="FF0000"/>
                </a:solidFill>
              </a:rPr>
              <a:t>変更する場合がございます</a:t>
            </a:r>
            <a:r>
              <a:rPr lang="ja-JP" altLang="en-US" sz="700" b="1" dirty="0">
                <a:solidFill>
                  <a:srgbClr val="FF0000"/>
                </a:solidFill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439157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3224</TotalTime>
  <Words>270</Words>
  <Application>Microsoft Office PowerPoint</Application>
  <PresentationFormat>A4 210 x 297 mm</PresentationFormat>
  <Paragraphs>58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新名専用</dc:creator>
  <cp:lastModifiedBy>oa</cp:lastModifiedBy>
  <cp:revision>173</cp:revision>
  <cp:lastPrinted>2019-09-13T00:38:27Z</cp:lastPrinted>
  <dcterms:created xsi:type="dcterms:W3CDTF">2019-08-21T09:13:13Z</dcterms:created>
  <dcterms:modified xsi:type="dcterms:W3CDTF">2019-09-19T02:11:05Z</dcterms:modified>
</cp:coreProperties>
</file>